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0" r:id="rId7"/>
    <p:sldId id="261" r:id="rId8"/>
    <p:sldId id="289" r:id="rId9"/>
    <p:sldId id="290" r:id="rId10"/>
    <p:sldId id="291" r:id="rId11"/>
    <p:sldId id="292" r:id="rId12"/>
    <p:sldId id="29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74EA-05C3-49CE-B41F-CA11C27F7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22231-9AFE-4C42-BE10-C3D171F0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4D7E-A930-4DC0-B34E-8A69772F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10E0C-84D1-467C-9836-DDC5B67F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2315-3B96-4CF3-B5C8-C22C9579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D29A-089F-408E-A2A7-F915208E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9E19F-BBDC-4AD4-BDAC-00DD596AE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FA1CC-9446-4904-B1D4-91A975A5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F1B9-6129-42BF-85A9-83A79C0F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3D4EB-C48C-4D9A-AED6-A545EC61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1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C8A84-DE57-48BC-A787-B03A4B866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D02A7-33A8-4064-8A24-604AA4753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A6163-60D3-4AF1-8D83-59103129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F9710-64E6-4A94-AB28-E9ACDC08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6BD2-C4DC-4939-939A-17E47E6D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6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DAFE-18B4-4158-AEFD-4103EB0E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562E-DD31-4A45-8F19-45F7A58B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9088F-DD60-4EB0-A103-2D6F7F85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FB0B5-B04E-43E1-8571-0ED95294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FB90B-5AB2-4D33-AC37-BB19D5A4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9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D68F-3254-4AA2-BE87-690CFD4E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5E80E-7217-4876-A874-56666A15F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6D92A-6D87-40F0-B39E-D44FA042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FAD65-BFDA-461A-AFBE-A1C7E543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BEF7B-31BF-4897-903F-3D5C9731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08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06BE-53D7-403D-BB10-CDCA9B56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CDEB-47F3-4847-880F-DF49D8283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15BEC-C947-47BA-9636-20B41D9DF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487DC-DDA6-46D8-837F-63013D32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F14BD-AFC3-4E1A-963D-A1ACED11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7CCB5-F6D4-4917-9C96-8076B8B9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0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EA33-670D-4615-9CF0-FA1EA1DA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29B72-8703-4B92-B941-5C5AB78E6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15875-2225-4D45-A4B3-C86766B5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C165B-6613-4DA5-92A4-F9E29348B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A87BB-64E9-4B09-A609-544D5722E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E4DDE-F6CC-4F77-A896-1F717457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52423-E990-432D-912A-BC28CAB7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768AB-D289-47EF-AF8F-99F411A4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1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BC3F-1EAC-49F9-B40E-3D87B976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F1592-D97C-4437-9789-1ED37C281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7BBF0-8B00-412C-96BA-D630B931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FD4C4-6695-4EA7-9FC5-D9DD2F7BA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51B7B-F137-47CD-BE54-42A0BF9C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0A556-6C94-4BF4-BC1A-7C241FE7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80508-F726-4470-9BC0-99502017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4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E1D7-5999-4B5F-85B9-AB424278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7806F-9E76-4181-A2A0-AA2E70A1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6F0ED-918C-4448-89EB-D9F04CB4B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53A79-E31F-4FFF-B29C-C406479B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F970E-DCFA-4060-8D4C-C6C7D0E1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3417-CD91-4D4E-BF55-E935FD3C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6179-8A8E-4A02-A4CF-5763A620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3E3E1-E3B5-42A6-92CB-267AF8909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26C10-035A-4233-A1CB-0CC84FE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0F4C4-CDAE-4473-AE99-7E69C4693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EEBAD-F123-4FA5-9E36-19B81423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7FE58-5C77-4159-8B66-8C32F5AB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8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C658C-9B67-41E1-855E-10A1B104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48FE-52EF-4CA7-8FB2-BA1E092AB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7CC32-5AA4-4CDB-BB03-AB3502218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946-9FC0-43CF-8F1E-873518A239F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0631-CA55-4965-8ED0-BD7D6DF3A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537D2-431D-4BDE-ACFA-F2AE5363D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94D82-E9AE-4290-939A-7017FA64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7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D4F77-68C8-4883-A697-B7C7C705B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1" t="32464" r="35598" b="49999"/>
          <a:stretch/>
        </p:blipFill>
        <p:spPr>
          <a:xfrm>
            <a:off x="168965" y="188843"/>
            <a:ext cx="7247837" cy="1282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39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DBF93-02D1-4120-B889-BE09DAED5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6" r="52310" b="5363"/>
          <a:stretch/>
        </p:blipFill>
        <p:spPr>
          <a:xfrm>
            <a:off x="119269" y="89450"/>
            <a:ext cx="6211957" cy="6339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5F60F1-36B5-4815-917B-5FD938643D9C}"/>
              </a:ext>
            </a:extLst>
          </p:cNvPr>
          <p:cNvSpPr/>
          <p:nvPr/>
        </p:nvSpPr>
        <p:spPr>
          <a:xfrm>
            <a:off x="2975114" y="155131"/>
            <a:ext cx="503582" cy="283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59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8A751-C5E0-4D87-B78A-468169E1A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" b="2202"/>
          <a:stretch/>
        </p:blipFill>
        <p:spPr>
          <a:xfrm>
            <a:off x="123411" y="188843"/>
            <a:ext cx="6486111" cy="32401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5B3193-BC6C-425A-B6F5-2C29FEACDEBB}"/>
              </a:ext>
            </a:extLst>
          </p:cNvPr>
          <p:cNvSpPr/>
          <p:nvPr/>
        </p:nvSpPr>
        <p:spPr>
          <a:xfrm>
            <a:off x="228601" y="2481941"/>
            <a:ext cx="735496" cy="30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C6A61-338B-45FE-A056-33D3CF367070}"/>
              </a:ext>
            </a:extLst>
          </p:cNvPr>
          <p:cNvSpPr/>
          <p:nvPr/>
        </p:nvSpPr>
        <p:spPr>
          <a:xfrm>
            <a:off x="3084445" y="188843"/>
            <a:ext cx="543338" cy="298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DF5B7-D0EF-4EA6-A9F4-03F55E070A8A}"/>
              </a:ext>
            </a:extLst>
          </p:cNvPr>
          <p:cNvSpPr/>
          <p:nvPr/>
        </p:nvSpPr>
        <p:spPr>
          <a:xfrm>
            <a:off x="2020958" y="1113654"/>
            <a:ext cx="702364" cy="267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5DFE7-C88E-4D7B-91D4-03C8BA171B95}"/>
              </a:ext>
            </a:extLst>
          </p:cNvPr>
          <p:cNvSpPr/>
          <p:nvPr/>
        </p:nvSpPr>
        <p:spPr>
          <a:xfrm>
            <a:off x="4368247" y="1126906"/>
            <a:ext cx="581440" cy="254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049291-E046-4B94-8963-781CD7E8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69"/>
          <a:stretch/>
        </p:blipFill>
        <p:spPr>
          <a:xfrm>
            <a:off x="6629400" y="188844"/>
            <a:ext cx="2057400" cy="41943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A154D1-33C9-42B0-9622-D1BABB5231C6}"/>
              </a:ext>
            </a:extLst>
          </p:cNvPr>
          <p:cNvSpPr/>
          <p:nvPr/>
        </p:nvSpPr>
        <p:spPr>
          <a:xfrm>
            <a:off x="123411" y="178904"/>
            <a:ext cx="8563389" cy="42042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DD9F21-12D3-408D-80CD-B41BA2FD80EA}"/>
              </a:ext>
            </a:extLst>
          </p:cNvPr>
          <p:cNvSpPr/>
          <p:nvPr/>
        </p:nvSpPr>
        <p:spPr>
          <a:xfrm>
            <a:off x="6724651" y="178905"/>
            <a:ext cx="1972088" cy="4194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11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D6E8-5913-4A34-9017-966F41B5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0" y="126724"/>
            <a:ext cx="6297682" cy="3224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4D77D-E7DF-4ADD-950B-58B988762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" r="5514"/>
          <a:stretch/>
        </p:blipFill>
        <p:spPr>
          <a:xfrm>
            <a:off x="6490253" y="516834"/>
            <a:ext cx="4224132" cy="58640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420C60-6928-4968-8D06-E24AEAB794CB}"/>
              </a:ext>
            </a:extLst>
          </p:cNvPr>
          <p:cNvSpPr/>
          <p:nvPr/>
        </p:nvSpPr>
        <p:spPr>
          <a:xfrm>
            <a:off x="192571" y="126724"/>
            <a:ext cx="10531754" cy="62541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505783-C422-41A3-AE0F-72554670DC2D}"/>
              </a:ext>
            </a:extLst>
          </p:cNvPr>
          <p:cNvSpPr/>
          <p:nvPr/>
        </p:nvSpPr>
        <p:spPr>
          <a:xfrm>
            <a:off x="228601" y="2362673"/>
            <a:ext cx="735496" cy="30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F26A2-F9C0-4CB6-848D-08DA62DC4032}"/>
              </a:ext>
            </a:extLst>
          </p:cNvPr>
          <p:cNvSpPr/>
          <p:nvPr/>
        </p:nvSpPr>
        <p:spPr>
          <a:xfrm>
            <a:off x="3044689" y="159026"/>
            <a:ext cx="543338" cy="298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94FC1-EEDC-4E52-B66B-557E34E31CBC}"/>
              </a:ext>
            </a:extLst>
          </p:cNvPr>
          <p:cNvSpPr/>
          <p:nvPr/>
        </p:nvSpPr>
        <p:spPr>
          <a:xfrm>
            <a:off x="1991141" y="1282617"/>
            <a:ext cx="563216" cy="277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1B5FE-DB78-42E0-805B-C17549FBC338}"/>
              </a:ext>
            </a:extLst>
          </p:cNvPr>
          <p:cNvSpPr/>
          <p:nvPr/>
        </p:nvSpPr>
        <p:spPr>
          <a:xfrm>
            <a:off x="4268857" y="1047394"/>
            <a:ext cx="581440" cy="254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4C7F54-852C-4AC2-9518-BBF1FA0FCEDA}"/>
              </a:ext>
            </a:extLst>
          </p:cNvPr>
          <p:cNvSpPr/>
          <p:nvPr/>
        </p:nvSpPr>
        <p:spPr>
          <a:xfrm>
            <a:off x="6480312" y="1027982"/>
            <a:ext cx="944217" cy="274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8D7E4E-1A84-4734-B0B0-E01AF462F8E4}"/>
              </a:ext>
            </a:extLst>
          </p:cNvPr>
          <p:cNvSpPr/>
          <p:nvPr/>
        </p:nvSpPr>
        <p:spPr>
          <a:xfrm>
            <a:off x="8666920" y="1008572"/>
            <a:ext cx="2057404" cy="53723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9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05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00D5C-F212-443E-834F-1669BC4B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8" t="17246" r="54756" b="76232"/>
          <a:stretch/>
        </p:blipFill>
        <p:spPr>
          <a:xfrm>
            <a:off x="1123122" y="178904"/>
            <a:ext cx="2932044" cy="306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33693-3815-4FE6-8B08-1C7DCFFC8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4" t="33212"/>
          <a:stretch/>
        </p:blipFill>
        <p:spPr>
          <a:xfrm>
            <a:off x="89452" y="616226"/>
            <a:ext cx="4989444" cy="215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905E8-2C8E-4267-9453-8A2BD95E5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72" t="17536" r="45951" b="41594"/>
          <a:stretch/>
        </p:blipFill>
        <p:spPr>
          <a:xfrm>
            <a:off x="89452" y="3051313"/>
            <a:ext cx="5337313" cy="2802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6E763-3588-4F2E-BC3E-BCBB047D9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57" b="4125"/>
          <a:stretch/>
        </p:blipFill>
        <p:spPr>
          <a:xfrm>
            <a:off x="5955611" y="152362"/>
            <a:ext cx="4172363" cy="25113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599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BE32D-7C3D-4D94-81EC-929090CB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9051"/>
            <a:ext cx="6601033" cy="21410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50144-088A-43BA-853A-A241B524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2499903"/>
            <a:ext cx="6601033" cy="26769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67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A206A-C275-4A3C-A89D-D6707C0C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9" y="157784"/>
            <a:ext cx="8298346" cy="55488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68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19993-CF5C-46F4-88DA-F686EDFB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1" t="24058" r="60870" b="32463"/>
          <a:stretch/>
        </p:blipFill>
        <p:spPr>
          <a:xfrm>
            <a:off x="168965" y="149087"/>
            <a:ext cx="4486028" cy="45620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D91BB-9762-4C8D-B029-B949AF493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5" t="24493" r="22228" b="22173"/>
          <a:stretch/>
        </p:blipFill>
        <p:spPr>
          <a:xfrm>
            <a:off x="4731025" y="149087"/>
            <a:ext cx="7364895" cy="36576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88A85-C298-4688-8A1E-8E0FF1BCF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6" t="24203" r="55897" b="36087"/>
          <a:stretch/>
        </p:blipFill>
        <p:spPr>
          <a:xfrm>
            <a:off x="4740964" y="3856383"/>
            <a:ext cx="3419062" cy="28649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D76CF-8FBA-427B-8AB2-3EF7147ED824}"/>
              </a:ext>
            </a:extLst>
          </p:cNvPr>
          <p:cNvSpPr/>
          <p:nvPr/>
        </p:nvSpPr>
        <p:spPr>
          <a:xfrm>
            <a:off x="168965" y="139148"/>
            <a:ext cx="11936894" cy="65920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C2D98-6077-47FD-9CDC-3D054EF27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4" t="33768" r="29565" b="20870"/>
          <a:stretch/>
        </p:blipFill>
        <p:spPr>
          <a:xfrm>
            <a:off x="99390" y="417778"/>
            <a:ext cx="5224450" cy="3068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12252E-B885-42DA-AC1A-1D768C138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3" b="87770"/>
          <a:stretch/>
        </p:blipFill>
        <p:spPr>
          <a:xfrm>
            <a:off x="4566438" y="58000"/>
            <a:ext cx="2520859" cy="29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03FF3-5BE0-4F76-9630-425AA3483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02" t="33333" r="17419" b="21304"/>
          <a:stretch/>
        </p:blipFill>
        <p:spPr>
          <a:xfrm>
            <a:off x="96079" y="3541765"/>
            <a:ext cx="6636690" cy="306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4BC3F-852E-4D55-9A09-14EA61B192C0}"/>
              </a:ext>
            </a:extLst>
          </p:cNvPr>
          <p:cNvSpPr/>
          <p:nvPr/>
        </p:nvSpPr>
        <p:spPr>
          <a:xfrm>
            <a:off x="96079" y="58001"/>
            <a:ext cx="11935571" cy="65517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F77DA-B5D2-4306-8AC7-E280D627188F}"/>
              </a:ext>
            </a:extLst>
          </p:cNvPr>
          <p:cNvSpPr txBox="1"/>
          <p:nvPr/>
        </p:nvSpPr>
        <p:spPr>
          <a:xfrm>
            <a:off x="6116320" y="5775479"/>
            <a:ext cx="5898435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In order to create mount, we need </a:t>
            </a:r>
            <a:r>
              <a:rPr lang="en-IN" sz="1600" b="1" dirty="0"/>
              <a:t>Service Principal / Access Key / SAS Token. </a:t>
            </a:r>
            <a:r>
              <a:rPr lang="en-IN" sz="1600" dirty="0"/>
              <a:t>Amongst these using </a:t>
            </a:r>
            <a:r>
              <a:rPr lang="en-IN" sz="1600" b="1" dirty="0"/>
              <a:t>Service Principal </a:t>
            </a:r>
            <a:r>
              <a:rPr lang="en-IN" sz="1600" dirty="0"/>
              <a:t>to </a:t>
            </a:r>
            <a:r>
              <a:rPr lang="en-IN" sz="1600" b="1" dirty="0"/>
              <a:t>mount</a:t>
            </a:r>
            <a:r>
              <a:rPr lang="en-IN" sz="1600" dirty="0"/>
              <a:t> the storage is the </a:t>
            </a:r>
            <a:r>
              <a:rPr lang="en-IN" sz="1600" b="1" dirty="0"/>
              <a:t>most secured and recommended approach</a:t>
            </a:r>
            <a:r>
              <a:rPr lang="en-IN" sz="1600" dirty="0"/>
              <a:t>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642DA-9624-4ADC-B9C6-3FC7CF626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6" t="27391" r="22637" b="27872"/>
          <a:stretch/>
        </p:blipFill>
        <p:spPr>
          <a:xfrm>
            <a:off x="5416826" y="414938"/>
            <a:ext cx="6122505" cy="3068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42A6F-6EF2-402E-8098-BB11B717DC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56" t="39131" r="29892" b="27971"/>
          <a:stretch/>
        </p:blipFill>
        <p:spPr>
          <a:xfrm>
            <a:off x="6769984" y="3541765"/>
            <a:ext cx="5224451" cy="22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1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C9DDD-3D2C-4F7B-85C2-103330556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9" t="5073" r="10815" b="50000"/>
          <a:stretch/>
        </p:blipFill>
        <p:spPr>
          <a:xfrm>
            <a:off x="135834" y="175516"/>
            <a:ext cx="5963479" cy="1832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29ACE-89D6-4BE1-810A-92F1A632A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10" r="77989" b="6812"/>
          <a:stretch/>
        </p:blipFill>
        <p:spPr>
          <a:xfrm>
            <a:off x="135834" y="2454964"/>
            <a:ext cx="3392557" cy="20355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007DDB-CD81-4305-BA30-08083290299D}"/>
              </a:ext>
            </a:extLst>
          </p:cNvPr>
          <p:cNvSpPr/>
          <p:nvPr/>
        </p:nvSpPr>
        <p:spPr>
          <a:xfrm>
            <a:off x="248478" y="3416219"/>
            <a:ext cx="993913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14958-D57F-4856-B75F-92636BECC897}"/>
              </a:ext>
            </a:extLst>
          </p:cNvPr>
          <p:cNvSpPr/>
          <p:nvPr/>
        </p:nvSpPr>
        <p:spPr>
          <a:xfrm>
            <a:off x="2189922" y="2932515"/>
            <a:ext cx="1159565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05665-F6F2-4AD5-9C02-BD1EC87C0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4" y="4571999"/>
            <a:ext cx="10111409" cy="18051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510A0-1948-4BB2-8A96-1A84A0D7CCFA}"/>
              </a:ext>
            </a:extLst>
          </p:cNvPr>
          <p:cNvSpPr/>
          <p:nvPr/>
        </p:nvSpPr>
        <p:spPr>
          <a:xfrm>
            <a:off x="1832112" y="5003169"/>
            <a:ext cx="1288775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D1060-FD43-4537-AC6B-ABBBC11E8929}"/>
              </a:ext>
            </a:extLst>
          </p:cNvPr>
          <p:cNvSpPr/>
          <p:nvPr/>
        </p:nvSpPr>
        <p:spPr>
          <a:xfrm>
            <a:off x="125895" y="2464903"/>
            <a:ext cx="10121348" cy="39221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28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E5908-DC12-4B24-91B2-E62EB7A7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8" y="106007"/>
            <a:ext cx="7702827" cy="66617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BBDC6A-0026-42F1-865F-9188B59FFDAC}"/>
              </a:ext>
            </a:extLst>
          </p:cNvPr>
          <p:cNvSpPr/>
          <p:nvPr/>
        </p:nvSpPr>
        <p:spPr>
          <a:xfrm>
            <a:off x="258418" y="4466457"/>
            <a:ext cx="7454348" cy="323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82C16-0C8D-42BF-8034-A1EFD72E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" t="10351" r="2275" b="17245"/>
          <a:stretch/>
        </p:blipFill>
        <p:spPr>
          <a:xfrm>
            <a:off x="2305878" y="109330"/>
            <a:ext cx="5514026" cy="7454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958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34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12</cp:revision>
  <dcterms:created xsi:type="dcterms:W3CDTF">2022-06-02T05:15:21Z</dcterms:created>
  <dcterms:modified xsi:type="dcterms:W3CDTF">2022-06-17T07:22:55Z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2022-06-02T05:15:21Z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75b5ee65-af90-4246-a532-ac2e31f8debb</vt:lpwstr>
  </property>
  <property fmtid="{D5CDD505-2E9C-101B-9397-08002B2CF9AE}" pid="8" name="MSIP_Label_19540963-e559-4020-8a90-fe8a502c2801_ContentBits">
    <vt:lpwstr>0</vt:lpwstr>
  </property>
</Properties>
</file>